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B2A1"/>
    <a:srgbClr val="02CAB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5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535F-6577-4B5C-BE60-8F7C44D086C3}" type="datetimeFigureOut">
              <a:rPr lang="fr-FR" smtClean="0"/>
              <a:pPr/>
              <a:t>20/08/2014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C2CF-C4A8-4AE0-9EBF-D2323E58DB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535F-6577-4B5C-BE60-8F7C44D086C3}" type="datetimeFigureOut">
              <a:rPr lang="fr-FR" smtClean="0"/>
              <a:pPr/>
              <a:t>20/08/2014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C2CF-C4A8-4AE0-9EBF-D2323E58DB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535F-6577-4B5C-BE60-8F7C44D086C3}" type="datetimeFigureOut">
              <a:rPr lang="fr-FR" smtClean="0"/>
              <a:pPr/>
              <a:t>20/08/2014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C2CF-C4A8-4AE0-9EBF-D2323E58DB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535F-6577-4B5C-BE60-8F7C44D086C3}" type="datetimeFigureOut">
              <a:rPr lang="fr-FR" smtClean="0"/>
              <a:pPr/>
              <a:t>20/08/2014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C2CF-C4A8-4AE0-9EBF-D2323E58DB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535F-6577-4B5C-BE60-8F7C44D086C3}" type="datetimeFigureOut">
              <a:rPr lang="fr-FR" smtClean="0"/>
              <a:pPr/>
              <a:t>20/08/2014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C2CF-C4A8-4AE0-9EBF-D2323E58DB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535F-6577-4B5C-BE60-8F7C44D086C3}" type="datetimeFigureOut">
              <a:rPr lang="fr-FR" smtClean="0"/>
              <a:pPr/>
              <a:t>20/08/2014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C2CF-C4A8-4AE0-9EBF-D2323E58DB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535F-6577-4B5C-BE60-8F7C44D086C3}" type="datetimeFigureOut">
              <a:rPr lang="fr-FR" smtClean="0"/>
              <a:pPr/>
              <a:t>20/08/2014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C2CF-C4A8-4AE0-9EBF-D2323E58DB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535F-6577-4B5C-BE60-8F7C44D086C3}" type="datetimeFigureOut">
              <a:rPr lang="fr-FR" smtClean="0"/>
              <a:pPr/>
              <a:t>20/08/2014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C2CF-C4A8-4AE0-9EBF-D2323E58DB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535F-6577-4B5C-BE60-8F7C44D086C3}" type="datetimeFigureOut">
              <a:rPr lang="fr-FR" smtClean="0"/>
              <a:pPr/>
              <a:t>20/08/2014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C2CF-C4A8-4AE0-9EBF-D2323E58DB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535F-6577-4B5C-BE60-8F7C44D086C3}" type="datetimeFigureOut">
              <a:rPr lang="fr-FR" smtClean="0"/>
              <a:pPr/>
              <a:t>20/08/2014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C2CF-C4A8-4AE0-9EBF-D2323E58DB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A535F-6577-4B5C-BE60-8F7C44D086C3}" type="datetimeFigureOut">
              <a:rPr lang="fr-FR" smtClean="0"/>
              <a:pPr/>
              <a:t>20/08/2014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C2CF-C4A8-4AE0-9EBF-D2323E58DB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A535F-6577-4B5C-BE60-8F7C44D086C3}" type="datetimeFigureOut">
              <a:rPr lang="fr-FR" smtClean="0"/>
              <a:pPr/>
              <a:t>20/08/2014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6C2CF-C4A8-4AE0-9EBF-D2323E58DB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1700808"/>
            <a:ext cx="7772400" cy="1827634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r"/>
            <a:r>
              <a:rPr lang="fr-FR" sz="3200" dirty="0">
                <a:latin typeface="Gotham Light" pitchFamily="50" charset="0"/>
                <a:cs typeface="Gotham Light" pitchFamily="50" charset="0"/>
              </a:rPr>
              <a:t/>
            </a:r>
            <a:br>
              <a:rPr lang="fr-FR" sz="3200" dirty="0">
                <a:latin typeface="Gotham Light" pitchFamily="50" charset="0"/>
                <a:cs typeface="Gotham Light" pitchFamily="50" charset="0"/>
              </a:rPr>
            </a:br>
            <a:r>
              <a:rPr lang="fr-FR" sz="3600" dirty="0" smtClean="0">
                <a:latin typeface="Gotham Book" pitchFamily="50" charset="0"/>
                <a:cs typeface="Gotham Book" pitchFamily="50" charset="0"/>
              </a:rPr>
              <a:t>Aout, 2014</a:t>
            </a:r>
            <a:r>
              <a:rPr lang="fr-FR" sz="3200" dirty="0" smtClean="0">
                <a:latin typeface="Gotham Light" pitchFamily="50" charset="0"/>
                <a:cs typeface="Gotham Light" pitchFamily="50" charset="0"/>
              </a:rPr>
              <a:t/>
            </a:r>
            <a:br>
              <a:rPr lang="fr-FR" sz="3200" dirty="0" smtClean="0">
                <a:latin typeface="Gotham Light" pitchFamily="50" charset="0"/>
                <a:cs typeface="Gotham Light" pitchFamily="50" charset="0"/>
              </a:rPr>
            </a:br>
            <a:r>
              <a:rPr lang="fr-FR" sz="3200" dirty="0" smtClean="0">
                <a:latin typeface="Gotham Light" pitchFamily="50" charset="0"/>
                <a:cs typeface="Gotham Light" pitchFamily="50" charset="0"/>
              </a:rPr>
              <a:t/>
            </a:r>
            <a:br>
              <a:rPr lang="fr-FR" sz="3200" dirty="0" smtClean="0">
                <a:latin typeface="Gotham Light" pitchFamily="50" charset="0"/>
                <a:cs typeface="Gotham Light" pitchFamily="50" charset="0"/>
              </a:rPr>
            </a:br>
            <a:r>
              <a:rPr lang="fr-FR" sz="4000" dirty="0" smtClean="0">
                <a:latin typeface="Gotham Book" pitchFamily="50" charset="0"/>
                <a:cs typeface="Gotham Book" pitchFamily="50" charset="0"/>
              </a:rPr>
              <a:t>Newsletter</a:t>
            </a:r>
            <a:r>
              <a:rPr lang="fr-FR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otham Light" pitchFamily="50" charset="0"/>
                <a:cs typeface="Gotham Light" pitchFamily="50" charset="0"/>
              </a:rPr>
              <a:t> </a:t>
            </a:r>
            <a:r>
              <a:rPr lang="fr-FR" sz="4000" dirty="0" smtClean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#1</a:t>
            </a:r>
            <a:r>
              <a:rPr lang="fr-FR" sz="3200" b="1" dirty="0" smtClean="0">
                <a:solidFill>
                  <a:srgbClr val="02CAB7"/>
                </a:solidFill>
                <a:latin typeface="Gotham Light" pitchFamily="50" charset="0"/>
                <a:cs typeface="Gotham Light" pitchFamily="50" charset="0"/>
              </a:rPr>
              <a:t/>
            </a:r>
            <a:br>
              <a:rPr lang="fr-FR" sz="3200" b="1" dirty="0" smtClean="0">
                <a:solidFill>
                  <a:srgbClr val="02CAB7"/>
                </a:solidFill>
                <a:latin typeface="Gotham Light" pitchFamily="50" charset="0"/>
                <a:cs typeface="Gotham Light" pitchFamily="50" charset="0"/>
              </a:rPr>
            </a:br>
            <a:endParaRPr lang="fr-FR" sz="3200" b="1" dirty="0">
              <a:solidFill>
                <a:srgbClr val="02CAB7"/>
              </a:solidFill>
              <a:latin typeface="Gotham Light" pitchFamily="50" charset="0"/>
              <a:cs typeface="Gotham Light" pitchFamily="50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5364088" y="2636912"/>
            <a:ext cx="3024336" cy="0"/>
          </a:xfrm>
          <a:prstGeom prst="line">
            <a:avLst/>
          </a:prstGeom>
          <a:ln w="28575">
            <a:solidFill>
              <a:srgbClr val="FF0000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" name="Image 7" descr="MMVh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1556792"/>
            <a:ext cx="4013454" cy="212979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0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 Aout, 2014  Newsletter #1 </vt:lpstr>
    </vt:vector>
  </TitlesOfParts>
  <Company>LYON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Aout, 2014 </dc:title>
  <dc:creator>TUBE A ESSAI</dc:creator>
  <cp:lastModifiedBy>TUBE A ESSAI</cp:lastModifiedBy>
  <cp:revision>6</cp:revision>
  <dcterms:created xsi:type="dcterms:W3CDTF">2014-08-19T15:37:20Z</dcterms:created>
  <dcterms:modified xsi:type="dcterms:W3CDTF">2014-08-20T09:09:34Z</dcterms:modified>
</cp:coreProperties>
</file>